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1" r:id="rId4"/>
    <p:sldId id="282" r:id="rId5"/>
    <p:sldId id="262" r:id="rId6"/>
    <p:sldId id="285" r:id="rId7"/>
    <p:sldId id="297" r:id="rId8"/>
    <p:sldId id="312" r:id="rId9"/>
    <p:sldId id="264" r:id="rId10"/>
    <p:sldId id="265" r:id="rId11"/>
    <p:sldId id="283" r:id="rId12"/>
    <p:sldId id="284" r:id="rId13"/>
    <p:sldId id="286" r:id="rId14"/>
    <p:sldId id="289" r:id="rId15"/>
    <p:sldId id="290" r:id="rId16"/>
    <p:sldId id="291" r:id="rId17"/>
    <p:sldId id="29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8/29/2021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3193" y="1353312"/>
            <a:ext cx="9966960" cy="3035808"/>
          </a:xfrm>
        </p:spPr>
        <p:txBody>
          <a:bodyPr/>
          <a:lstStyle/>
          <a:p>
            <a:pPr algn="ctr"/>
            <a:r>
              <a:rPr lang="en-IN" sz="4800" dirty="0"/>
              <a:t>MPPT solar PV System for GRID AND EV charging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980148" cy="2379150"/>
          </a:xfrm>
        </p:spPr>
        <p:txBody>
          <a:bodyPr/>
          <a:lstStyle/>
          <a:p>
            <a:r>
              <a:rPr lang="en-US" dirty="0"/>
              <a:t>TEAM                      -   </a:t>
            </a:r>
            <a:r>
              <a:rPr lang="en-IN" dirty="0"/>
              <a:t>rishabh1688_5b77</a:t>
            </a:r>
          </a:p>
          <a:p>
            <a:r>
              <a:rPr lang="en-US" dirty="0"/>
              <a:t>MEMBERS              -  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Rishabh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Raj Prasad (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LEADER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Siddarth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Menon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Ayush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Negi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COLLEGE                    -    VELLORE INSTITUTE OF TECHNOLOGY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305" y="581114"/>
            <a:ext cx="10324943" cy="559108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 cars run on electrically powered engines, and hence there is no need to lubricate the engines with very low maintenance cost.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the improving technologies, the cost of these batteries is expected to come down even more.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a good battery management system people will attract more towards EV.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India can become potential supplier of EV to other countries. Gradually increasing GDP of India economy.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industry analysts agree that upgrades are needed to the transmission grid to handle the increased load from EVs.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54" y="6090379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1167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MARKET SCOPE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488" y="2206866"/>
            <a:ext cx="10128390" cy="498869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Indian renewable energy sector is the fourth most attractive renewable energy market in the world.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government is aiming to achieve 227 GW of renewable energy by 2022, more than its 175 GW target as per the Paris Agreement.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per a Market Watch report, India would need around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4 lakh charging stations to accommodate the demand for 20 lakh EVs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the roads by 2026. 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08" y="6164520"/>
            <a:ext cx="1066892" cy="6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43" y="136345"/>
            <a:ext cx="5037257" cy="16841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488" y="333286"/>
            <a:ext cx="10290760" cy="5838914"/>
          </a:xfrm>
        </p:spPr>
        <p:txBody>
          <a:bodyPr/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Bonus Fact ****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Use of renewables in place of coal will save India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54,000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crore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(US$ 8.43 billion) annually. Renewable energy will account for 55% of the total installed power capacity by 2030.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2" y="6164520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56" y="1278092"/>
            <a:ext cx="7832790" cy="48864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91526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FUTURE SCOPE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738" y="1444239"/>
            <a:ext cx="10396985" cy="533257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 market has a great scope in future and is growing exponentially in India.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Indian companies like 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Tech Mahindra, Tata Motors,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Ashok Leyland and OLA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has started working over it.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also promotes concept of Renewable energy resources use and reduce pollution.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Government of India targeted to install renewable energy capacity of 175 GW by the end of 2022. 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United Nations Climate Action Summit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Prime Minister of India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Narendra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Modi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announced the renewable energy target to 450 GW by 2030 from 175 GW by 2022.</a:t>
            </a:r>
            <a:br>
              <a:rPr lang="en-IN" dirty="0"/>
            </a:b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27" y="0"/>
            <a:ext cx="2970973" cy="1529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3" y="608333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6632"/>
            <a:ext cx="10058400" cy="1609344"/>
          </a:xfrm>
        </p:spPr>
        <p:txBody>
          <a:bodyPr/>
          <a:lstStyle/>
          <a:p>
            <a:r>
              <a:rPr lang="en-US" dirty="0"/>
              <a:t>World comparison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08" y="1198461"/>
            <a:ext cx="10058400" cy="4050792"/>
          </a:xfrm>
        </p:spPr>
        <p:txBody>
          <a:bodyPr/>
          <a:lstStyle/>
          <a:p>
            <a:r>
              <a:rPr lang="en-US" dirty="0"/>
              <a:t>In 2020, utility-scale additions will increase nearly 3% owing to record additions in the United States. </a:t>
            </a:r>
          </a:p>
          <a:p>
            <a:r>
              <a:rPr lang="en-US" dirty="0"/>
              <a:t>China is has constructed over 33% more PV capacity than in 2019.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32" y="2323540"/>
            <a:ext cx="8311168" cy="4468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08" y="322262"/>
            <a:ext cx="10058400" cy="1609344"/>
          </a:xfrm>
        </p:spPr>
        <p:txBody>
          <a:bodyPr/>
          <a:lstStyle/>
          <a:p>
            <a:r>
              <a:rPr lang="en-US" dirty="0"/>
              <a:t>HOW India incorporated solar power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88122"/>
            <a:ext cx="10058400" cy="4050792"/>
          </a:xfrm>
        </p:spPr>
        <p:txBody>
          <a:bodyPr/>
          <a:lstStyle/>
          <a:p>
            <a:r>
              <a:rPr lang="en-IN" b="1" dirty="0"/>
              <a:t>Solar powered railways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22464"/>
            <a:ext cx="4694206" cy="3637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57" y="2422464"/>
            <a:ext cx="5565870" cy="3698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31233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95" y="307649"/>
            <a:ext cx="10102753" cy="5864551"/>
          </a:xfrm>
        </p:spPr>
        <p:txBody>
          <a:bodyPr/>
          <a:lstStyle/>
          <a:p>
            <a:r>
              <a:rPr lang="en-US" dirty="0"/>
              <a:t>This will help Railway’s mission to achieve the goal of becoming </a:t>
            </a:r>
            <a:r>
              <a:rPr lang="en-US" b="1" dirty="0"/>
              <a:t>“Net Zero Carbon Emission Railway”</a:t>
            </a:r>
            <a:r>
              <a:rPr lang="en-US" dirty="0"/>
              <a:t> before 2030. </a:t>
            </a:r>
          </a:p>
          <a:p>
            <a:endParaRPr lang="en-US" dirty="0"/>
          </a:p>
          <a:p>
            <a:r>
              <a:rPr lang="en-US" dirty="0"/>
              <a:t>IR consumed 2.6 billion liters of diesel in 2015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2" y="1862984"/>
            <a:ext cx="7785713" cy="479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125" y="333286"/>
            <a:ext cx="10265123" cy="5838914"/>
          </a:xfrm>
        </p:spPr>
        <p:txBody>
          <a:bodyPr/>
          <a:lstStyle/>
          <a:p>
            <a:r>
              <a:rPr lang="en-US" dirty="0"/>
              <a:t>In India, for example, trains have solar power on their roofs and in 2017, the city of Guwahati became host to the first station in the country to be 100% solar-powered.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9" y="1174647"/>
            <a:ext cx="10291183" cy="53970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838200" y="139065"/>
            <a:ext cx="10515600" cy="101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 u="sng" dirty="0">
                <a:solidFill>
                  <a:srgbClr val="002060"/>
                </a:solidFill>
              </a:rPr>
              <a:t>References</a:t>
            </a:r>
            <a:endParaRPr b="1" u="sng" dirty="0">
              <a:solidFill>
                <a:srgbClr val="002060"/>
              </a:solidFill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838200" y="1273810"/>
            <a:ext cx="10515600" cy="490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 New VSAS approach for Maximum Power Tracking for Renewable Energy Sources (RES)”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Nacer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K.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M’Sirdi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Abdelhamid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Rabhi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Mouna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Abarkan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"PV Power System Using Maximum Power Point Tracking (Increment Conductance Algorithm)” Vol. 3, Issue 5, May 2014 @IJIRSET, Mohammed Ali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Khalifa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Kamal Mohamed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Saied,Sami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Salem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Bitro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Miftahul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Anwar, Muhammad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Nizam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“New perturb and observe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mppt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algorithm and its validation using data from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pv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module” @IJAET,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Bikram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Das ,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Anindita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Jamatia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Abanishwar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Chakraborti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Prabir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Rn.Kasari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&amp;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Manik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Bhowmik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“Analysis of Different MPPT Techniques” Vol. 5, Issue 3, March 2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000"/>
              <a:buNone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016 @IJAREEIE,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Athira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B,.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Greeshma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V,.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Jeena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Johnson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 New Maximum Power Point Tracking for Photovoltaic Systems” Mohamed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Azab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International Journal of Electrical, Computer, Energetic, Electronic and Communication Engineering Vol:2, No:8, 2008.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“Enhancement of Solar Photovoltaic Cell by Using Short-Circuit Current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Mppt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Method”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Burri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Ankaiah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Jalakanuru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Nageswararao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@ www.ijesi.org Volume 2 Issue 2 ǁ February. 2013 ǁ PP.45-50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36049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STATEMENT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116" y="1525425"/>
            <a:ext cx="10195132" cy="53325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 Theme – Sustainable Society ( Effective utilization of energy 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Statement –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 develop a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Grid connected MPPT Integrated solar PV System for electric vehicle charging and Battery Management.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Lack of support for grid development to cater to the increased load.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 customers currently face various financing challenges.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Lack of affordable renewable energy means charging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EVs that is weighing in on the already stressed electricity grid that runs on coal.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Uninterrupted charging still remains a concern in Indian market.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99" y="6164520"/>
            <a:ext cx="1066892" cy="6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02" y="47003"/>
            <a:ext cx="1797155" cy="205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8" y="6588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SOLUTION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8" y="1563879"/>
            <a:ext cx="10791715" cy="5136023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There is no denying the industry has made progress but its infrastructure is neither scalable nor sustainable and  profitable.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main idea of our project is divided into two major parts :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first part majorly focuses on drawing maximum power from solar PV array 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After extensively going through various research paper we have decide to choose Incremental Conductance method for our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93" y="625893"/>
            <a:ext cx="10313150" cy="5569807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second part of our project focuses on efficient utilization of power drawn from PV array 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There is a Switch to regulate the flow of power into two separate subsystem as show in the figure in the next side.</a:t>
            </a: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there is no electric vehicle attached to the charging system , then the power could be diverted to be delivered to the Power Grid. Solar Inverter convert DC power to AC power with MPPT.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Voltage obtained from Solar Inverter is passed through LC filter and finally delivered to the Grid.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500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2430" y="362634"/>
            <a:ext cx="7026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Block Diagram of the Model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64520"/>
            <a:ext cx="1066892" cy="6934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2923" y="894995"/>
            <a:ext cx="7604369" cy="568555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1" y="64039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DEMO MATLAB SIMULINK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76" y="6164520"/>
            <a:ext cx="1066892" cy="6934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045"/>
            <a:ext cx="1219200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" y="159890"/>
            <a:ext cx="9800402" cy="650042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76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Tracking EFFICIENCY OF SYSTEM</a:t>
            </a:r>
          </a:p>
        </p:txBody>
      </p:sp>
      <p:pic>
        <p:nvPicPr>
          <p:cNvPr id="4" name="Content Placeholder 3" descr="WhatsApp Image 2021-08-29 at 8.50.43 AM"/>
          <p:cNvPicPr>
            <a:picLocks noGrp="1" noChangeAspect="1"/>
          </p:cNvPicPr>
          <p:nvPr>
            <p:ph idx="1"/>
          </p:nvPr>
        </p:nvPicPr>
        <p:blipFill>
          <a:blip r:embed="rId2"/>
          <a:srcRect t="26770"/>
          <a:stretch>
            <a:fillRect/>
          </a:stretch>
        </p:blipFill>
        <p:spPr>
          <a:xfrm>
            <a:off x="462280" y="2307590"/>
            <a:ext cx="1107186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IMPACT TO SOCIETY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Driving fuel-based cars can burn a hole in your pocket as prices of fuel have gone all-time high.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biggest advantage of an electric vehicle is its green credential. Electric cars are 100 percent eco-friendly as they run on electrically powered engines.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nearly three times as efficient as cars with an internal combustion engine, according to Wikipedia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2" y="6056196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</TotalTime>
  <Words>987</Words>
  <Application>Microsoft Office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Rockwell</vt:lpstr>
      <vt:lpstr>Rockwell Condensed</vt:lpstr>
      <vt:lpstr>Wingdings</vt:lpstr>
      <vt:lpstr>Wood Type</vt:lpstr>
      <vt:lpstr>MPPT solar PV System for GRID AND EV charging</vt:lpstr>
      <vt:lpstr>PROBLEM STATEMENT</vt:lpstr>
      <vt:lpstr>SOLUTION</vt:lpstr>
      <vt:lpstr>PowerPoint Presentation</vt:lpstr>
      <vt:lpstr>PowerPoint Presentation</vt:lpstr>
      <vt:lpstr>DEMO MATLAB SIMULINK</vt:lpstr>
      <vt:lpstr>PowerPoint Presentation</vt:lpstr>
      <vt:lpstr>Tracking EFFICIENCY OF SYSTEM</vt:lpstr>
      <vt:lpstr>IMPACT TO SOCIETY</vt:lpstr>
      <vt:lpstr>PowerPoint Presentation</vt:lpstr>
      <vt:lpstr>MARKET SCOPE</vt:lpstr>
      <vt:lpstr>PowerPoint Presentation</vt:lpstr>
      <vt:lpstr>FUTURE SCOPE</vt:lpstr>
      <vt:lpstr>World comparison </vt:lpstr>
      <vt:lpstr>HOW India incorporated solar power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connected MPPT Integrated solar PV System for electric vehicle charging and Battery Management system</dc:title>
  <dc:creator>HP</dc:creator>
  <cp:lastModifiedBy>RISHABH RAJ PRASAD</cp:lastModifiedBy>
  <cp:revision>81</cp:revision>
  <dcterms:created xsi:type="dcterms:W3CDTF">2021-08-05T10:11:00Z</dcterms:created>
  <dcterms:modified xsi:type="dcterms:W3CDTF">2021-08-29T03:37:55Z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1033-11.2.0.10265</vt:lpwstr>
  </property>
  <property fmtid="{D5CDD505-2E9C-101B-9397-08002B2CF9AE}" pid="3" name="ICV">
    <vt:lpwstr>C4549F80A1B54904935203135730E385</vt:lpwstr>
  </property>
</Properties>
</file>